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4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54"/>
  </p:normalViewPr>
  <p:slideViewPr>
    <p:cSldViewPr snapToGrid="0" snapToObjects="1">
      <p:cViewPr varScale="1">
        <p:scale>
          <a:sx n="90" d="100"/>
          <a:sy n="90" d="100"/>
        </p:scale>
        <p:origin x="232" y="5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3C61BF09-4BE7-254A-ADD4-46C15C38EDCB}" type="datetimeFigureOut">
              <a:rPr lang="en-US" smtClean="0"/>
              <a:t>5/21/20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10C85C60-18D2-DD4E-B87C-2B75C2940231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77181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1BF09-4BE7-254A-ADD4-46C15C38EDCB}" type="datetimeFigureOut">
              <a:rPr lang="en-US" smtClean="0"/>
              <a:t>5/21/20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85C60-18D2-DD4E-B87C-2B75C29402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55393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1BF09-4BE7-254A-ADD4-46C15C38EDCB}" type="datetimeFigureOut">
              <a:rPr lang="en-US" smtClean="0"/>
              <a:t>5/21/20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85C60-18D2-DD4E-B87C-2B75C2940231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040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1BF09-4BE7-254A-ADD4-46C15C38EDCB}" type="datetimeFigureOut">
              <a:rPr lang="en-US" smtClean="0"/>
              <a:t>5/21/20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85C60-18D2-DD4E-B87C-2B75C29402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2579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1BF09-4BE7-254A-ADD4-46C15C38EDCB}" type="datetimeFigureOut">
              <a:rPr lang="en-US" smtClean="0"/>
              <a:t>5/21/20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85C60-18D2-DD4E-B87C-2B75C2940231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10474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1BF09-4BE7-254A-ADD4-46C15C38EDCB}" type="datetimeFigureOut">
              <a:rPr lang="en-US" smtClean="0"/>
              <a:t>5/21/20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85C60-18D2-DD4E-B87C-2B75C2940231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3092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1BF09-4BE7-254A-ADD4-46C15C38EDCB}" type="datetimeFigureOut">
              <a:rPr lang="en-US" smtClean="0"/>
              <a:t>5/21/20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85C60-18D2-DD4E-B87C-2B75C29402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731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1BF09-4BE7-254A-ADD4-46C15C38EDCB}" type="datetimeFigureOut">
              <a:rPr lang="en-US" smtClean="0"/>
              <a:t>5/21/20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85C60-18D2-DD4E-B87C-2B75C2940231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97138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1BF09-4BE7-254A-ADD4-46C15C38EDCB}" type="datetimeFigureOut">
              <a:rPr lang="en-US" smtClean="0"/>
              <a:t>5/21/20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85C60-18D2-DD4E-B87C-2B75C29402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569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1BF09-4BE7-254A-ADD4-46C15C38EDCB}" type="datetimeFigureOut">
              <a:rPr lang="en-US" smtClean="0"/>
              <a:t>5/21/20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85C60-18D2-DD4E-B87C-2B75C29402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5888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1BF09-4BE7-254A-ADD4-46C15C38EDCB}" type="datetimeFigureOut">
              <a:rPr lang="en-US" smtClean="0"/>
              <a:t>5/21/20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85C60-18D2-DD4E-B87C-2B75C2940231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74367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1BF09-4BE7-254A-ADD4-46C15C38EDCB}" type="datetimeFigureOut">
              <a:rPr lang="en-US" smtClean="0"/>
              <a:t>5/21/20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85C60-18D2-DD4E-B87C-2B75C294023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36993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1BF09-4BE7-254A-ADD4-46C15C38EDCB}" type="datetimeFigureOut">
              <a:rPr lang="en-US" smtClean="0"/>
              <a:t>5/21/20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85C60-18D2-DD4E-B87C-2B75C29402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8105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1BF09-4BE7-254A-ADD4-46C15C38EDCB}" type="datetimeFigureOut">
              <a:rPr lang="en-US" smtClean="0"/>
              <a:t>5/21/20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85C60-18D2-DD4E-B87C-2B75C2940231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40780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1BF09-4BE7-254A-ADD4-46C15C38EDCB}" type="datetimeFigureOut">
              <a:rPr lang="en-US" smtClean="0"/>
              <a:t>5/21/20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85C60-18D2-DD4E-B87C-2B75C2940231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55761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1BF09-4BE7-254A-ADD4-46C15C38EDCB}" type="datetimeFigureOut">
              <a:rPr lang="en-US" smtClean="0"/>
              <a:t>5/21/20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85C60-18D2-DD4E-B87C-2B75C2940231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05804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1BF09-4BE7-254A-ADD4-46C15C38EDCB}" type="datetimeFigureOut">
              <a:rPr lang="en-US" smtClean="0"/>
              <a:t>5/21/20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85C60-18D2-DD4E-B87C-2B75C2940231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55291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C61BF09-4BE7-254A-ADD4-46C15C38EDCB}" type="datetimeFigureOut">
              <a:rPr lang="en-US" smtClean="0"/>
              <a:t>5/21/20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0C85C60-18D2-DD4E-B87C-2B75C29402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156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  <p:sldLayoutId id="2147483752" r:id="rId12"/>
    <p:sldLayoutId id="2147483753" r:id="rId13"/>
    <p:sldLayoutId id="2147483754" r:id="rId14"/>
    <p:sldLayoutId id="2147483755" r:id="rId15"/>
    <p:sldLayoutId id="2147483756" r:id="rId16"/>
    <p:sldLayoutId id="214748375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ZBnPlqQFPKs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8AE89A-D8E5-794C-A660-C16D24670DA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Guided Imagery – Safe Calm Space	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15E8536-4569-8A43-9D08-D089EAD7DC6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Peace Out Guided Relaxation for Kids – Balloon by Cosmic Kids</a:t>
            </a:r>
          </a:p>
          <a:p>
            <a:r>
              <a:rPr lang="en-US" dirty="0">
                <a:hlinkClick r:id="rId2"/>
              </a:rPr>
              <a:t>https://youtu.be/ZBnPlqQFPKs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986108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F6E963-C71D-4A4F-A347-100F17182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NEED SUPPLIES: </a:t>
            </a:r>
            <a:br>
              <a:rPr lang="en-US" dirty="0"/>
            </a:br>
            <a:r>
              <a:rPr lang="en-US" dirty="0"/>
              <a:t>Paper, crayons, markers, or colored pencils.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0176D8-D1CC-1641-9F76-8440CD9C25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 Where did your balloon take you.   Draw a picture of your safe, peaceful, calm space. </a:t>
            </a:r>
          </a:p>
        </p:txBody>
      </p:sp>
    </p:spTree>
    <p:extLst>
      <p:ext uri="{BB962C8B-B14F-4D97-AF65-F5344CB8AC3E}">
        <p14:creationId xmlns:p14="http://schemas.microsoft.com/office/powerpoint/2010/main" val="61721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B6BDE5-9E69-6643-8C24-BED15A0BB5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Breath of the Flower</a:t>
            </a:r>
          </a:p>
        </p:txBody>
      </p:sp>
      <p:pic>
        <p:nvPicPr>
          <p:cNvPr id="5" name="Content Placeholder 4" descr="A picture containing sitting, young, filled, small&#10;&#10;Description automatically generated">
            <a:extLst>
              <a:ext uri="{FF2B5EF4-FFF2-40B4-BE49-F238E27FC236}">
                <a16:creationId xmlns:a16="http://schemas.microsoft.com/office/drawing/2014/main" id="{43CA76B8-011A-C448-9B2F-BAA9A0699D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89638" y="2557993"/>
            <a:ext cx="3625361" cy="3317875"/>
          </a:xfrm>
        </p:spPr>
      </p:pic>
      <p:pic>
        <p:nvPicPr>
          <p:cNvPr id="7" name="Picture 6" descr="A screenshot of text&#10;&#10;Description automatically generated">
            <a:extLst>
              <a:ext uri="{FF2B5EF4-FFF2-40B4-BE49-F238E27FC236}">
                <a16:creationId xmlns:a16="http://schemas.microsoft.com/office/drawing/2014/main" id="{835165C5-1DD9-F946-BCB4-5EF716C1AC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7003" y="2557993"/>
            <a:ext cx="3877955" cy="3571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85196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63CBAB-21B7-5142-BC86-7172F4240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Bliss Bird’s Breath</a:t>
            </a:r>
          </a:p>
        </p:txBody>
      </p:sp>
      <p:pic>
        <p:nvPicPr>
          <p:cNvPr id="5" name="Content Placeholder 4" descr="A close up of a sign&#10;&#10;Description automatically generated">
            <a:extLst>
              <a:ext uri="{FF2B5EF4-FFF2-40B4-BE49-F238E27FC236}">
                <a16:creationId xmlns:a16="http://schemas.microsoft.com/office/drawing/2014/main" id="{6FE39C6A-00F8-2941-8A6C-0ACCDA8B48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95526" y="2557993"/>
            <a:ext cx="3190873" cy="3317875"/>
          </a:xfrm>
        </p:spPr>
      </p:pic>
      <p:pic>
        <p:nvPicPr>
          <p:cNvPr id="7" name="Picture 6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DC217814-A1AD-0642-AA78-CEEA0AA750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0825" y="2557993"/>
            <a:ext cx="3295649" cy="3637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3045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D961F5-6003-B643-BC0A-A3EE9FE81B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Breath of the Lion’s Paw</a:t>
            </a:r>
          </a:p>
        </p:txBody>
      </p:sp>
      <p:pic>
        <p:nvPicPr>
          <p:cNvPr id="5" name="Content Placeholder 4" descr="A picture containing food, sitting, fruit&#10;&#10;Description automatically generated">
            <a:extLst>
              <a:ext uri="{FF2B5EF4-FFF2-40B4-BE49-F238E27FC236}">
                <a16:creationId xmlns:a16="http://schemas.microsoft.com/office/drawing/2014/main" id="{5926DCC1-F28B-F449-98DA-36C82DF2BE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69239" y="2557993"/>
            <a:ext cx="3249913" cy="3317875"/>
          </a:xfrm>
        </p:spPr>
      </p:pic>
      <p:pic>
        <p:nvPicPr>
          <p:cNvPr id="7" name="Picture 6" descr="A screenshot of a cell phone&#10;&#10;Description automatically generated">
            <a:extLst>
              <a:ext uri="{FF2B5EF4-FFF2-40B4-BE49-F238E27FC236}">
                <a16:creationId xmlns:a16="http://schemas.microsoft.com/office/drawing/2014/main" id="{2BB5DDF7-B615-8142-B271-16B62703C3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2850" y="2557993"/>
            <a:ext cx="3249912" cy="3317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28785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5CA2D9-19E0-0E48-96D0-3CC379ED6C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Breath of the Monkey</a:t>
            </a:r>
          </a:p>
        </p:txBody>
      </p:sp>
      <p:pic>
        <p:nvPicPr>
          <p:cNvPr id="5" name="Content Placeholder 4" descr="A close up of a sign&#10;&#10;Description automatically generated">
            <a:extLst>
              <a:ext uri="{FF2B5EF4-FFF2-40B4-BE49-F238E27FC236}">
                <a16:creationId xmlns:a16="http://schemas.microsoft.com/office/drawing/2014/main" id="{974321ED-B3AB-8843-A8A1-C9416A2B2C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51066" y="2557993"/>
            <a:ext cx="3544933" cy="3589590"/>
          </a:xfrm>
        </p:spPr>
      </p:pic>
      <p:pic>
        <p:nvPicPr>
          <p:cNvPr id="7" name="Picture 6" descr="A screenshot of text&#10;&#10;Description automatically generated">
            <a:extLst>
              <a:ext uri="{FF2B5EF4-FFF2-40B4-BE49-F238E27FC236}">
                <a16:creationId xmlns:a16="http://schemas.microsoft.com/office/drawing/2014/main" id="{BB9BDC5F-E7B1-EF42-A400-E417DA93CA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9413" y="2557993"/>
            <a:ext cx="3014160" cy="3589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59276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001840-3606-DF42-A271-82C1F67DB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Breath of Flight</a:t>
            </a:r>
          </a:p>
        </p:txBody>
      </p:sp>
      <p:pic>
        <p:nvPicPr>
          <p:cNvPr id="5" name="Content Placeholder 4" descr="A picture containing table, sitting, cup, food&#10;&#10;Description automatically generated">
            <a:extLst>
              <a:ext uri="{FF2B5EF4-FFF2-40B4-BE49-F238E27FC236}">
                <a16:creationId xmlns:a16="http://schemas.microsoft.com/office/drawing/2014/main" id="{0EC91B39-1230-9E42-8878-F41A84AD0C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76086" y="2576514"/>
            <a:ext cx="3543690" cy="3317875"/>
          </a:xfrm>
        </p:spPr>
      </p:pic>
      <p:pic>
        <p:nvPicPr>
          <p:cNvPr id="7" name="Picture 6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B1A21C6D-3452-7C40-8C8E-F139E99B91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2225" y="2557992"/>
            <a:ext cx="3117836" cy="3317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9622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E3E222-9C0C-9547-A81D-EE4485AB1C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Esme’s Elephant Breath</a:t>
            </a:r>
          </a:p>
        </p:txBody>
      </p:sp>
      <p:pic>
        <p:nvPicPr>
          <p:cNvPr id="5" name="Content Placeholder 4" descr="A picture containing sitting, food, holding, plate&#10;&#10;Description automatically generated">
            <a:extLst>
              <a:ext uri="{FF2B5EF4-FFF2-40B4-BE49-F238E27FC236}">
                <a16:creationId xmlns:a16="http://schemas.microsoft.com/office/drawing/2014/main" id="{0BA34E01-7B09-B34F-9527-1071CEAD6C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92194" y="2572280"/>
            <a:ext cx="2721459" cy="3317875"/>
          </a:xfrm>
        </p:spPr>
      </p:pic>
      <p:pic>
        <p:nvPicPr>
          <p:cNvPr id="7" name="Picture 6" descr="A screenshot of text&#10;&#10;Description automatically generated">
            <a:extLst>
              <a:ext uri="{FF2B5EF4-FFF2-40B4-BE49-F238E27FC236}">
                <a16:creationId xmlns:a16="http://schemas.microsoft.com/office/drawing/2014/main" id="{8E51D3AA-E41A-EA40-94C9-2EA8ECB793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3244" y="2557993"/>
            <a:ext cx="3044979" cy="3671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40424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9C5B17-3CA5-4F4A-97CF-184B204891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Olina’s</a:t>
            </a:r>
            <a:r>
              <a:rPr lang="en-US" dirty="0"/>
              <a:t> Buzzing Breath</a:t>
            </a:r>
          </a:p>
        </p:txBody>
      </p:sp>
      <p:pic>
        <p:nvPicPr>
          <p:cNvPr id="5" name="Content Placeholder 4" descr="A picture containing text, sitting, young, colorful&#10;&#10;Description automatically generated">
            <a:extLst>
              <a:ext uri="{FF2B5EF4-FFF2-40B4-BE49-F238E27FC236}">
                <a16:creationId xmlns:a16="http://schemas.microsoft.com/office/drawing/2014/main" id="{7D76A690-5D38-BE46-A5F9-0EE675C6C1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29238" y="2557993"/>
            <a:ext cx="2761524" cy="3317875"/>
          </a:xfrm>
        </p:spPr>
      </p:pic>
      <p:pic>
        <p:nvPicPr>
          <p:cNvPr id="7" name="Picture 6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CB0B2CED-6C1F-E645-AFBB-A80832CD3F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7761" y="2557993"/>
            <a:ext cx="2905416" cy="3500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50497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{18D609BD-9BA9-3649-B63E-34BBA5160095}tf10001064</Template>
  <TotalTime>10</TotalTime>
  <Words>84</Words>
  <Application>Microsoft Macintosh PowerPoint</Application>
  <PresentationFormat>Widescreen</PresentationFormat>
  <Paragraphs>12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Garamond</vt:lpstr>
      <vt:lpstr>Organic</vt:lpstr>
      <vt:lpstr>Guided Imagery – Safe Calm Space </vt:lpstr>
      <vt:lpstr>NEED SUPPLIES:  Paper, crayons, markers, or colored pencils.</vt:lpstr>
      <vt:lpstr>Breath of the Flower</vt:lpstr>
      <vt:lpstr>Bliss Bird’s Breath</vt:lpstr>
      <vt:lpstr>Breath of the Lion’s Paw</vt:lpstr>
      <vt:lpstr>Breath of the Monkey</vt:lpstr>
      <vt:lpstr>Breath of Flight</vt:lpstr>
      <vt:lpstr>Esme’s Elephant Breath</vt:lpstr>
      <vt:lpstr>Olina’s Buzzing Breath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Guided Imagery – Safe Calm Space </dc:title>
  <dc:creator>Christine Saliceti</dc:creator>
  <cp:lastModifiedBy>Christine Saliceti</cp:lastModifiedBy>
  <cp:revision>2</cp:revision>
  <dcterms:created xsi:type="dcterms:W3CDTF">2020-05-21T13:24:07Z</dcterms:created>
  <dcterms:modified xsi:type="dcterms:W3CDTF">2020-05-21T13:43:44Z</dcterms:modified>
</cp:coreProperties>
</file>