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7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C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2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8" r:id="rId1"/>
    <p:sldLayoutId id="2147484139" r:id="rId2"/>
    <p:sldLayoutId id="2147484140" r:id="rId3"/>
    <p:sldLayoutId id="2147484141" r:id="rId4"/>
    <p:sldLayoutId id="2147484142" r:id="rId5"/>
    <p:sldLayoutId id="2147484143" r:id="rId6"/>
    <p:sldLayoutId id="2147484144" r:id="rId7"/>
    <p:sldLayoutId id="2147484145" r:id="rId8"/>
    <p:sldLayoutId id="2147484146" r:id="rId9"/>
    <p:sldLayoutId id="2147484147" r:id="rId10"/>
    <p:sldLayoutId id="2147484148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381016"/>
            <a:ext cx="5120640" cy="2672331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Thank you for your support of the School Counseling Program.</a:t>
            </a:r>
          </a:p>
          <a:p>
            <a:pPr algn="ctr"/>
            <a:endParaRPr lang="en-US" dirty="0"/>
          </a:p>
          <a:p>
            <a:pPr algn="ctr"/>
            <a:r>
              <a:rPr lang="en-US" i="1" dirty="0" smtClean="0"/>
              <a:t>Celebrating School </a:t>
            </a:r>
          </a:p>
          <a:p>
            <a:pPr algn="ctr"/>
            <a:r>
              <a:rPr lang="en-US" i="1" dirty="0" smtClean="0"/>
              <a:t>Counseling Week </a:t>
            </a:r>
            <a:r>
              <a:rPr lang="en-US" i="1" dirty="0" smtClean="0"/>
              <a:t>2017</a:t>
            </a:r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3323" y="708685"/>
            <a:ext cx="5120640" cy="2672331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Have I told you </a:t>
            </a:r>
            <a:r>
              <a:rPr lang="en-US" sz="3200" b="1" u="sng" dirty="0" err="1" smtClean="0">
                <a:solidFill>
                  <a:srgbClr val="FF8C2E"/>
                </a:solidFill>
              </a:rPr>
              <a:t>Reesently</a:t>
            </a:r>
            <a:r>
              <a:rPr lang="en-US" sz="3200" b="1" u="sng" dirty="0" smtClean="0">
                <a:solidFill>
                  <a:srgbClr val="FF8C2E"/>
                </a:solidFill>
              </a:rPr>
              <a:t/>
            </a:r>
            <a:br>
              <a:rPr lang="en-US" sz="3200" b="1" u="sng" dirty="0" smtClean="0">
                <a:solidFill>
                  <a:srgbClr val="FF8C2E"/>
                </a:solidFill>
              </a:rPr>
            </a:br>
            <a:r>
              <a:rPr lang="en-US" sz="3200" dirty="0" smtClean="0"/>
              <a:t> how much I enjoy being your Counselor???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991339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SOHO.thmx</Template>
  <TotalTime>8</TotalTime>
  <Words>21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Soho</vt:lpstr>
      <vt:lpstr>Have I told you Reesently  how much I enjoy being your Counselor???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Have I told you Reesently  how much I enjoy being your Counselor??? </dc:title>
  <dc:creator>Christine Saliceti</dc:creator>
  <cp:lastModifiedBy>Christine Saliceti</cp:lastModifiedBy>
  <cp:revision>2</cp:revision>
  <dcterms:created xsi:type="dcterms:W3CDTF">2015-02-03T02:50:53Z</dcterms:created>
  <dcterms:modified xsi:type="dcterms:W3CDTF">2017-01-20T14:31:28Z</dcterms:modified>
</cp:coreProperties>
</file>