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6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11/5/14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599" y="2604151"/>
            <a:ext cx="6731391" cy="3616877"/>
          </a:xfrm>
        </p:spPr>
        <p:txBody>
          <a:bodyPr>
            <a:normAutofit fontScale="32500" lnSpcReduction="20000"/>
          </a:bodyPr>
          <a:lstStyle/>
          <a:p>
            <a:r>
              <a:rPr lang="en-US" sz="12000" u="sng" dirty="0" smtClean="0">
                <a:solidFill>
                  <a:srgbClr val="FF0000"/>
                </a:solidFill>
              </a:rPr>
              <a:t>GROUP RULES</a:t>
            </a:r>
          </a:p>
          <a:p>
            <a:endParaRPr lang="en-US" sz="4400" u="sng" dirty="0" smtClean="0">
              <a:solidFill>
                <a:srgbClr val="FF0000"/>
              </a:solidFill>
            </a:endParaRPr>
          </a:p>
          <a:p>
            <a:pPr marL="914400" indent="-914400" algn="l">
              <a:buFont typeface="+mj-lt"/>
              <a:buAutoNum type="arabicPeriod"/>
            </a:pPr>
            <a:r>
              <a:rPr lang="en-US" sz="4900" dirty="0" smtClean="0">
                <a:solidFill>
                  <a:srgbClr val="FF0000"/>
                </a:solidFill>
              </a:rPr>
              <a:t>I will respect the privacy of others.</a:t>
            </a:r>
          </a:p>
          <a:p>
            <a:pPr marL="914400" indent="-914400" algn="l">
              <a:buFont typeface="+mj-lt"/>
              <a:buAutoNum type="arabicPeriod"/>
            </a:pPr>
            <a:endParaRPr lang="en-US" sz="4900" dirty="0" smtClean="0">
              <a:solidFill>
                <a:srgbClr val="FF0000"/>
              </a:solidFill>
            </a:endParaRPr>
          </a:p>
          <a:p>
            <a:pPr marL="914400" indent="-914400" algn="l">
              <a:buFont typeface="+mj-lt"/>
              <a:buAutoNum type="arabicPeriod"/>
            </a:pPr>
            <a:r>
              <a:rPr lang="en-US" sz="4900" dirty="0" smtClean="0">
                <a:solidFill>
                  <a:srgbClr val="FF0000"/>
                </a:solidFill>
              </a:rPr>
              <a:t>I will NOT Tease others or put them down.</a:t>
            </a:r>
          </a:p>
          <a:p>
            <a:pPr marL="914400" indent="-914400" algn="l">
              <a:buFont typeface="+mj-lt"/>
              <a:buAutoNum type="arabicPeriod"/>
            </a:pPr>
            <a:endParaRPr lang="en-US" sz="4900" dirty="0" smtClean="0">
              <a:solidFill>
                <a:srgbClr val="FF0000"/>
              </a:solidFill>
            </a:endParaRPr>
          </a:p>
          <a:p>
            <a:pPr marL="914400" indent="-914400" algn="l">
              <a:buFont typeface="+mj-lt"/>
              <a:buAutoNum type="arabicPeriod"/>
            </a:pPr>
            <a:r>
              <a:rPr lang="en-US" sz="4900" dirty="0" smtClean="0">
                <a:solidFill>
                  <a:srgbClr val="FF0000"/>
                </a:solidFill>
              </a:rPr>
              <a:t>I will listen when others speak.</a:t>
            </a:r>
          </a:p>
          <a:p>
            <a:pPr marL="914400" indent="-914400" algn="l">
              <a:buFont typeface="+mj-lt"/>
              <a:buAutoNum type="arabicPeriod"/>
            </a:pPr>
            <a:endParaRPr lang="en-US" sz="4900" dirty="0" smtClean="0">
              <a:solidFill>
                <a:srgbClr val="FF0000"/>
              </a:solidFill>
            </a:endParaRPr>
          </a:p>
          <a:p>
            <a:pPr marL="914400" indent="-914400" algn="l">
              <a:buFont typeface="+mj-lt"/>
              <a:buAutoNum type="arabicPeriod"/>
            </a:pPr>
            <a:r>
              <a:rPr lang="en-US" sz="4900" dirty="0" smtClean="0">
                <a:solidFill>
                  <a:srgbClr val="FF0000"/>
                </a:solidFill>
              </a:rPr>
              <a:t>I will not interrupt.</a:t>
            </a:r>
          </a:p>
          <a:p>
            <a:pPr marL="914400" indent="-914400" algn="l">
              <a:buFont typeface="+mj-lt"/>
              <a:buAutoNum type="arabicPeriod"/>
            </a:pPr>
            <a:endParaRPr lang="en-US" sz="4900" dirty="0" smtClean="0">
              <a:solidFill>
                <a:srgbClr val="FF0000"/>
              </a:solidFill>
            </a:endParaRPr>
          </a:p>
          <a:p>
            <a:pPr marL="914400" indent="-914400" algn="l">
              <a:buFont typeface="+mj-lt"/>
              <a:buAutoNum type="arabicPeriod"/>
            </a:pPr>
            <a:r>
              <a:rPr lang="en-US" sz="4900" dirty="0" smtClean="0">
                <a:solidFill>
                  <a:srgbClr val="FF0000"/>
                </a:solidFill>
              </a:rPr>
              <a:t>I will attend each session and </a:t>
            </a:r>
          </a:p>
          <a:p>
            <a:pPr marL="914400" indent="-914400" algn="l">
              <a:buFont typeface="+mj-lt"/>
              <a:buAutoNum type="arabicPeriod"/>
            </a:pPr>
            <a:r>
              <a:rPr lang="en-US" sz="4900" dirty="0" smtClean="0">
                <a:solidFill>
                  <a:srgbClr val="FF0000"/>
                </a:solidFill>
              </a:rPr>
              <a:t>arrive on time.</a:t>
            </a:r>
          </a:p>
          <a:p>
            <a:endParaRPr lang="en-US" dirty="0"/>
          </a:p>
        </p:txBody>
      </p:sp>
      <p:pic>
        <p:nvPicPr>
          <p:cNvPr id="4" name="Picture 3" descr="rule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930" y="192900"/>
            <a:ext cx="5128567" cy="204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646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14</TotalTime>
  <Words>42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Civic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Saliceti</dc:creator>
  <cp:lastModifiedBy>Christine Saliceti</cp:lastModifiedBy>
  <cp:revision>3</cp:revision>
  <cp:lastPrinted>2014-11-05T16:08:13Z</cp:lastPrinted>
  <dcterms:created xsi:type="dcterms:W3CDTF">2014-11-05T15:55:29Z</dcterms:created>
  <dcterms:modified xsi:type="dcterms:W3CDTF">2014-11-05T16:10:13Z</dcterms:modified>
</cp:coreProperties>
</file>