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2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851212"/>
            <a:ext cx="5446714" cy="1730375"/>
          </a:xfrm>
        </p:spPr>
        <p:txBody>
          <a:bodyPr anchor="b" anchorCtr="0"/>
          <a:lstStyle>
            <a:lvl1pPr algn="ctr">
              <a:lnSpc>
                <a:spcPts val="6800"/>
              </a:lnSpc>
              <a:defRPr sz="6500" b="0" cap="none" baseline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3576918"/>
            <a:ext cx="5446714" cy="829982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9"/>
          <p:cNvGrpSpPr/>
          <p:nvPr/>
        </p:nvGrpSpPr>
        <p:grpSpPr>
          <a:xfrm>
            <a:off x="0" y="0"/>
            <a:ext cx="9144000" cy="1191256"/>
            <a:chOff x="0" y="0"/>
            <a:chExt cx="9144000" cy="1191256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flipV="1">
            <a:off x="0" y="5666744"/>
            <a:ext cx="9144000" cy="1191256"/>
            <a:chOff x="0" y="0"/>
            <a:chExt cx="9144000" cy="1191256"/>
          </a:xfrm>
        </p:grpSpPr>
        <p:pic>
          <p:nvPicPr>
            <p:cNvPr id="12" name="Picture 11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13" name="Picture 12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pic>
        <p:nvPicPr>
          <p:cNvPr id="14" name="Picture 13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3258805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0" name="Picture 9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11" name="Picture 10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2" name="Picture 11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6048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5" name="Picture 14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80052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8" name="Picture 7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10" name="Picture 9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1" name="Picture 10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16862"/>
            <a:stretch>
              <a:fillRect/>
            </a:stretch>
          </p:blipFill>
          <p:spPr>
            <a:xfrm>
              <a:off x="0" y="0"/>
              <a:ext cx="7467600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428309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62" y="40341"/>
            <a:ext cx="7570787" cy="1411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761565"/>
            <a:ext cx="7570787" cy="4289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1/20/17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3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lnSpc>
          <a:spcPts val="6000"/>
        </a:lnSpc>
        <a:spcBef>
          <a:spcPct val="0"/>
        </a:spcBef>
        <a:buNone/>
        <a:defRPr sz="5400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 for being </a:t>
            </a:r>
            <a:r>
              <a:rPr lang="en-US" u="sng" dirty="0" smtClean="0"/>
              <a:t>M</a:t>
            </a:r>
            <a:r>
              <a:rPr lang="en-US" dirty="0" smtClean="0"/>
              <a:t>otivated and </a:t>
            </a:r>
            <a:r>
              <a:rPr lang="en-US" u="sng" dirty="0" smtClean="0"/>
              <a:t>M</a:t>
            </a:r>
            <a:r>
              <a:rPr lang="en-US" dirty="0" smtClean="0"/>
              <a:t>arvelous </a:t>
            </a:r>
            <a:br>
              <a:rPr lang="en-US" dirty="0" smtClean="0"/>
            </a:br>
            <a:r>
              <a:rPr lang="en-US" dirty="0" smtClean="0"/>
              <a:t>Co-Workers…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200" dirty="0" smtClean="0"/>
              <a:t>Celebrating National Counselors Week </a:t>
            </a:r>
            <a:r>
              <a:rPr lang="en-US" sz="2200" dirty="0" smtClean="0"/>
              <a:t>2017</a:t>
            </a:r>
            <a:endParaRPr lang="en-US" sz="2200" dirty="0" smtClean="0"/>
          </a:p>
          <a:p>
            <a:r>
              <a:rPr lang="en-US" sz="2200" dirty="0" smtClean="0"/>
              <a:t>Love, Mrs. Saliceti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776333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fusion">
  <a:themeElements>
    <a:clrScheme name="Infusion">
      <a:dk1>
        <a:sysClr val="windowText" lastClr="000000"/>
      </a:dk1>
      <a:lt1>
        <a:sysClr val="window" lastClr="FFFFFF"/>
      </a:lt1>
      <a:dk2>
        <a:srgbClr val="2F1F58"/>
      </a:dk2>
      <a:lt2>
        <a:srgbClr val="B7A9E0"/>
      </a:lt2>
      <a:accent1>
        <a:srgbClr val="8C73D0"/>
      </a:accent1>
      <a:accent2>
        <a:srgbClr val="C2E8C4"/>
      </a:accent2>
      <a:accent3>
        <a:srgbClr val="C5A6E8"/>
      </a:accent3>
      <a:accent4>
        <a:srgbClr val="B45EC7"/>
      </a:accent4>
      <a:accent5>
        <a:srgbClr val="9FDAFB"/>
      </a:accent5>
      <a:accent6>
        <a:srgbClr val="95C5B0"/>
      </a:accent6>
      <a:hlink>
        <a:srgbClr val="744AE0"/>
      </a:hlink>
      <a:folHlink>
        <a:srgbClr val="8D8AD1"/>
      </a:folHlink>
    </a:clrScheme>
    <a:fontScheme name="Infusion">
      <a:majorFont>
        <a:latin typeface="Mistral"/>
        <a:ea typeface=""/>
        <a:cs typeface=""/>
        <a:font script="Jpan" typeface="ＤＦＰ行書体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Infus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Infusion.thmx</Template>
  <TotalTime>4</TotalTime>
  <Words>17</Words>
  <Application>Microsoft Macintosh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Infusion</vt:lpstr>
      <vt:lpstr>Thank you for being Motivated and Marvelous  Co-Workers…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Thank you for being Motivated and Marvelous  Co-Workers… </dc:title>
  <dc:creator>Christine Saliceti</dc:creator>
  <cp:lastModifiedBy>Christine Saliceti</cp:lastModifiedBy>
  <cp:revision>2</cp:revision>
  <dcterms:created xsi:type="dcterms:W3CDTF">2015-02-04T01:13:43Z</dcterms:created>
  <dcterms:modified xsi:type="dcterms:W3CDTF">2017-01-20T14:31:24Z</dcterms:modified>
</cp:coreProperties>
</file>