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0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10/16/14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51" y="429649"/>
            <a:ext cx="3729949" cy="17039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09338" y="2828836"/>
            <a:ext cx="709162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b="1" u="sng" dirty="0" smtClean="0">
                <a:solidFill>
                  <a:srgbClr val="FF0000"/>
                </a:solidFill>
              </a:rPr>
              <a:t>“I” </a:t>
            </a:r>
            <a:r>
              <a:rPr lang="en-US" sz="3500" b="1" u="sng" dirty="0">
                <a:solidFill>
                  <a:srgbClr val="FF0000"/>
                </a:solidFill>
              </a:rPr>
              <a:t>Message</a:t>
            </a:r>
            <a:br>
              <a:rPr lang="en-US" sz="3500" b="1" u="sng" dirty="0">
                <a:solidFill>
                  <a:srgbClr val="FF0000"/>
                </a:solidFill>
              </a:rPr>
            </a:br>
            <a:endParaRPr lang="en-US" sz="3500" b="1" u="sng" dirty="0" smtClean="0">
              <a:solidFill>
                <a:srgbClr val="FF0000"/>
              </a:solidFill>
            </a:endParaRPr>
          </a:p>
          <a:p>
            <a:pPr algn="ctr"/>
            <a:r>
              <a:rPr lang="en-US" sz="3500" dirty="0" smtClean="0">
                <a:solidFill>
                  <a:srgbClr val="FF0000"/>
                </a:solidFill>
              </a:rPr>
              <a:t>I </a:t>
            </a:r>
            <a:r>
              <a:rPr lang="en-US" sz="3500" dirty="0">
                <a:solidFill>
                  <a:srgbClr val="FF0000"/>
                </a:solidFill>
              </a:rPr>
              <a:t>Feel _______</a:t>
            </a:r>
            <a:br>
              <a:rPr lang="en-US" sz="3500" dirty="0">
                <a:solidFill>
                  <a:srgbClr val="FF0000"/>
                </a:solidFill>
              </a:rPr>
            </a:br>
            <a:r>
              <a:rPr lang="en-US" sz="3500" dirty="0">
                <a:solidFill>
                  <a:srgbClr val="FF0000"/>
                </a:solidFill>
              </a:rPr>
              <a:t>When You _________</a:t>
            </a:r>
            <a:br>
              <a:rPr lang="en-US" sz="3500" dirty="0">
                <a:solidFill>
                  <a:srgbClr val="FF0000"/>
                </a:solidFill>
              </a:rPr>
            </a:br>
            <a:r>
              <a:rPr lang="en-US" sz="3500" dirty="0">
                <a:solidFill>
                  <a:srgbClr val="FF0000"/>
                </a:solidFill>
              </a:rPr>
              <a:t>I Want You To ___________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98" y="429649"/>
            <a:ext cx="3729949" cy="170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33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5</TotalTime>
  <Words>4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Civic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macadmin</dc:creator>
  <cp:lastModifiedBy>Christine Saliceti</cp:lastModifiedBy>
  <cp:revision>2</cp:revision>
  <cp:lastPrinted>2014-10-16T16:40:48Z</cp:lastPrinted>
  <dcterms:created xsi:type="dcterms:W3CDTF">2013-12-19T15:30:33Z</dcterms:created>
  <dcterms:modified xsi:type="dcterms:W3CDTF">2014-10-16T16:40:50Z</dcterms:modified>
</cp:coreProperties>
</file>