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59"/>
          </p14:sldIdLst>
        </p14:section>
        <p14:section name="Overview and Objectives" id="{ABA716BF-3A5C-4ADB-94C9-CFEF84EBA240}">
          <p14:sldIdLst/>
        </p14:section>
        <p14:section name="Topic 1" id="{6D9936A3-3945-4757-BC8B-B5C252D8E036}">
          <p14:sldIdLst/>
        </p14:section>
        <p14:section name="Sample Slides for Visuals" id="{BAB3A466-96C9-4230-9978-795378D75699}">
          <p14:sldIdLst/>
        </p14:section>
        <p14:section name="Case Study" id="{8C0305C9-B152-4FBA-A789-FE1976D53990}">
          <p14:sldIdLst/>
        </p14:section>
        <p14:section name="Conclusion and Summary" id="{790CEF5B-569A-4C2F-BED5-750B08C0E5AD}">
          <p14:sldIdLst/>
        </p14:section>
        <p14:section name="Appendix" id="{3F78B471-41DA-46F2-A8E4-97E471896AB3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45" d="100"/>
          <a:sy n="45" d="100"/>
        </p:scale>
        <p:origin x="-14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11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42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for presenting training materials in a group setting.</a:t>
            </a:r>
          </a:p>
          <a:p>
            <a:endParaRPr lang="en-US" dirty="0" smtClean="0"/>
          </a:p>
          <a:p>
            <a:pPr lvl="0"/>
            <a:r>
              <a:rPr lang="en-US" sz="1200" b="1" dirty="0" smtClean="0"/>
              <a:t>Sections</a:t>
            </a:r>
            <a:endParaRPr lang="en-US" sz="1200" b="0" dirty="0" smtClean="0"/>
          </a:p>
          <a:p>
            <a:pPr lvl="0"/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Sections can help to organize your slides or facilitate collaboration between multiple authors. On the </a:t>
            </a:r>
            <a:r>
              <a:rPr lang="en-US" sz="1200" b="1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 under </a:t>
            </a:r>
            <a:r>
              <a:rPr lang="en-US" sz="1200" b="1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Slides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Section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endParaRPr lang="en-US" sz="1200" b="1" dirty="0" smtClean="0"/>
          </a:p>
          <a:p>
            <a:pPr lvl="0"/>
            <a:r>
              <a:rPr lang="en-US" sz="1200" b="1" dirty="0" smtClean="0"/>
              <a:t>Notes</a:t>
            </a:r>
          </a:p>
          <a:p>
            <a:pPr lvl="0"/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the Notes pane for delivery notes or to provide additional details for the audience. You can see these notes in Presenter View during your presentation. </a:t>
            </a:r>
          </a:p>
          <a:p>
            <a:pPr lvl="0"/>
            <a:r>
              <a:rPr lang="en-US" sz="1200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200" dirty="0" smtClean="0"/>
              <a:t>Pay particular attention to the graphs, charts, and text boxes.</a:t>
            </a:r>
            <a:r>
              <a:rPr lang="en-US" sz="1200" baseline="0" dirty="0" smtClean="0"/>
              <a:t> </a:t>
            </a:r>
            <a:endParaRPr lang="en-US" sz="1200" dirty="0" smtClean="0"/>
          </a:p>
          <a:p>
            <a:pPr lvl="0"/>
            <a:r>
              <a:rPr lang="en-US" sz="1200" dirty="0" smtClean="0"/>
              <a:t>Consider that attendees will print in black and white or </a:t>
            </a:r>
            <a:r>
              <a:rPr lang="en-US" sz="1200" dirty="0" err="1" smtClean="0"/>
              <a:t>grayscale</a:t>
            </a:r>
            <a:r>
              <a:rPr lang="en-US" sz="1200" dirty="0" smtClean="0"/>
              <a:t>. Run a test print to make sure your colors work when printed in pure black and white and </a:t>
            </a:r>
            <a:r>
              <a:rPr lang="en-US" sz="1200" dirty="0" err="1" smtClean="0"/>
              <a:t>grayscale</a:t>
            </a:r>
            <a:r>
              <a:rPr lang="en-US" sz="1200" dirty="0" smtClean="0"/>
              <a:t>.</a:t>
            </a:r>
          </a:p>
          <a:p>
            <a:pPr lvl="0">
              <a:buFontTx/>
              <a:buNone/>
            </a:pPr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Graphics, tables, and graphs</a:t>
            </a:r>
          </a:p>
          <a:p>
            <a:pPr lvl="0"/>
            <a:r>
              <a:rPr lang="en-US" sz="1200" dirty="0" smtClean="0"/>
              <a:t>Keep it simple: If possible, use consistent, non-distracting styles and colors.</a:t>
            </a:r>
          </a:p>
          <a:p>
            <a:pPr lvl="0"/>
            <a:r>
              <a:rPr lang="en-US" sz="12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Relationship Id="rId6" Type="http://schemas.openxmlformats.org/officeDocument/2006/relationships/image" Target="../media/image6.jpg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514600" y="533401"/>
            <a:ext cx="6180224" cy="9906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Here’s The Scoop: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438400" y="1828800"/>
            <a:ext cx="6372728" cy="4419600"/>
          </a:xfrm>
        </p:spPr>
        <p:txBody>
          <a:bodyPr>
            <a:noAutofit/>
          </a:bodyPr>
          <a:lstStyle/>
          <a:p>
            <a:pPr algn="ctr"/>
            <a:r>
              <a:rPr lang="en-US" sz="4400" i="1" dirty="0" smtClean="0">
                <a:latin typeface="+mn-lt"/>
              </a:rPr>
              <a:t>It’s National School Counseling Week and I am NUTS about our SWEET School family. Enjoy!</a:t>
            </a:r>
            <a:endParaRPr lang="en-US" sz="4400" i="1" dirty="0">
              <a:latin typeface="+mn-lt"/>
            </a:endParaRPr>
          </a:p>
        </p:txBody>
      </p:sp>
      <p:pic>
        <p:nvPicPr>
          <p:cNvPr id="4" name="Picture 3" descr="NSW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724400"/>
            <a:ext cx="2667000" cy="1828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heme/theme1.xml><?xml version="1.0" encoding="utf-8"?>
<a:theme xmlns:a="http://schemas.openxmlformats.org/drawingml/2006/main" name="Training New Employe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195</Words>
  <Application>Microsoft Macintosh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Training New Employees</vt:lpstr>
      <vt:lpstr>Here’s The Scoop: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2010-02-01T21:33:28Z</dcterms:created>
  <dcterms:modified xsi:type="dcterms:W3CDTF">2015-02-03T02:30:57Z</dcterms:modified>
</cp:coreProperties>
</file>