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2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39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87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50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1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20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56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9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53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63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24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21942-3079-FC4A-A565-F3AAF5BCF2C8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64091-850F-C147-8B00-C1DFB566E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61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543" y="351718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Guess how many </a:t>
            </a:r>
            <a:r>
              <a:rPr lang="en-US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JELLYBEANS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u="sng" dirty="0" smtClean="0">
                <a:latin typeface="Comic Sans MS"/>
                <a:cs typeface="Comic Sans MS"/>
              </a:rPr>
              <a:t>only</a:t>
            </a:r>
            <a:r>
              <a:rPr lang="en-US" dirty="0" smtClean="0">
                <a:latin typeface="Comic Sans MS"/>
                <a:cs typeface="Comic Sans MS"/>
              </a:rPr>
              <a:t> are in the container! </a:t>
            </a:r>
            <a:br>
              <a:rPr lang="en-US" dirty="0" smtClean="0">
                <a:latin typeface="Comic Sans MS"/>
                <a:cs typeface="Comic Sans MS"/>
              </a:rPr>
            </a:br>
            <a:r>
              <a:rPr lang="en-US" dirty="0" smtClean="0">
                <a:latin typeface="Comic Sans MS"/>
                <a:cs typeface="Comic Sans MS"/>
              </a:rPr>
              <a:t>Put your NAME and ANSWER folded in the bucket!</a:t>
            </a:r>
            <a:br>
              <a:rPr lang="en-US" dirty="0" smtClean="0">
                <a:latin typeface="Comic Sans MS"/>
                <a:cs typeface="Comic Sans MS"/>
              </a:rPr>
            </a:b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648501"/>
            <a:ext cx="6400800" cy="992991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Happy National School Counselor Week 2017!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NS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542" y="125039"/>
            <a:ext cx="2600443" cy="260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43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Guess how many JELLYBEANS only are in the container!  Put your NAME and ANSWER folded in the bucket!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Guess how many JELLYBEANS only are in the container!  Put your NAME and ANSWER folded in the bucket! </dc:title>
  <dc:creator>Christine Saliceti</dc:creator>
  <cp:lastModifiedBy>Christine Saliceti</cp:lastModifiedBy>
  <cp:revision>1</cp:revision>
  <cp:lastPrinted>2017-02-01T18:51:46Z</cp:lastPrinted>
  <dcterms:created xsi:type="dcterms:W3CDTF">2017-02-01T18:47:58Z</dcterms:created>
  <dcterms:modified xsi:type="dcterms:W3CDTF">2017-02-01T18:51:58Z</dcterms:modified>
</cp:coreProperties>
</file>