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21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January 9,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1/9/13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1/9/13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January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739896" y="1351975"/>
            <a:ext cx="5120640" cy="4405706"/>
          </a:xfrm>
        </p:spPr>
        <p:txBody>
          <a:bodyPr>
            <a:no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US" sz="2800" dirty="0" smtClean="0"/>
              <a:t>I will respect the privacy of others</a:t>
            </a:r>
          </a:p>
          <a:p>
            <a:pPr marL="514350" indent="-514350" algn="ctr">
              <a:buFont typeface="+mj-lt"/>
              <a:buAutoNum type="arabicPeriod"/>
            </a:pPr>
            <a:endParaRPr lang="en-US" sz="900" dirty="0" smtClean="0"/>
          </a:p>
          <a:p>
            <a:pPr marL="514350" indent="-514350" algn="ctr">
              <a:buFont typeface="+mj-lt"/>
              <a:buAutoNum type="arabicPeriod"/>
            </a:pPr>
            <a:r>
              <a:rPr lang="en-US" sz="2800" dirty="0" smtClean="0"/>
              <a:t>I will not tease others or put others down.</a:t>
            </a:r>
          </a:p>
          <a:p>
            <a:pPr marL="514350" indent="-514350" algn="ctr">
              <a:buFont typeface="+mj-lt"/>
              <a:buAutoNum type="arabicPeriod"/>
            </a:pPr>
            <a:endParaRPr lang="en-US" sz="900" dirty="0" smtClean="0"/>
          </a:p>
          <a:p>
            <a:pPr marL="514350" indent="-514350" algn="ctr">
              <a:buFont typeface="+mj-lt"/>
              <a:buAutoNum type="arabicPeriod"/>
            </a:pPr>
            <a:r>
              <a:rPr lang="en-US" sz="2800" dirty="0" smtClean="0"/>
              <a:t>I will listen when others speak.</a:t>
            </a:r>
          </a:p>
          <a:p>
            <a:pPr marL="514350" indent="-514350" algn="ctr">
              <a:buFont typeface="+mj-lt"/>
              <a:buAutoNum type="arabicPeriod"/>
            </a:pPr>
            <a:endParaRPr lang="en-US" sz="900" dirty="0" smtClean="0"/>
          </a:p>
          <a:p>
            <a:pPr marL="514350" indent="-514350" algn="ctr">
              <a:buFont typeface="+mj-lt"/>
              <a:buAutoNum type="arabicPeriod"/>
            </a:pPr>
            <a:r>
              <a:rPr lang="en-US" sz="2800" dirty="0" smtClean="0"/>
              <a:t>I will not interrupt.</a:t>
            </a:r>
          </a:p>
          <a:p>
            <a:pPr marL="514350" indent="-514350" algn="ctr">
              <a:buFont typeface="+mj-lt"/>
              <a:buAutoNum type="arabicPeriod"/>
            </a:pPr>
            <a:endParaRPr lang="en-US" sz="900" dirty="0" smtClean="0"/>
          </a:p>
          <a:p>
            <a:pPr marL="514350" indent="-514350" algn="ctr">
              <a:buFont typeface="+mj-lt"/>
              <a:buAutoNum type="arabicPeriod"/>
            </a:pPr>
            <a:r>
              <a:rPr lang="en-US" sz="2800" dirty="0" smtClean="0"/>
              <a:t>I will attend each session and arrive on time.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9896" y="144137"/>
            <a:ext cx="5120640" cy="941029"/>
          </a:xfrm>
        </p:spPr>
        <p:txBody>
          <a:bodyPr/>
          <a:lstStyle/>
          <a:p>
            <a:pPr algn="ctr"/>
            <a:r>
              <a:rPr lang="en-US" b="1" u="sng" dirty="0" smtClean="0"/>
              <a:t>Group Rules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41772687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4</TotalTime>
  <Words>41</Words>
  <Application>Microsoft Macintosh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SOHO</vt:lpstr>
      <vt:lpstr>Group Rules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Rules</dc:title>
  <dc:creator>Christine Saliceti</dc:creator>
  <cp:lastModifiedBy>Christine Saliceti</cp:lastModifiedBy>
  <cp:revision>1</cp:revision>
  <cp:lastPrinted>2013-01-09T13:21:45Z</cp:lastPrinted>
  <dcterms:created xsi:type="dcterms:W3CDTF">2013-01-09T10:11:36Z</dcterms:created>
  <dcterms:modified xsi:type="dcterms:W3CDTF">2013-01-09T13:21:57Z</dcterms:modified>
</cp:coreProperties>
</file>