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6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D290233-0DD1-4A80-BB1E-9ADC3556DBB6}" type="datetimeFigureOut">
              <a:rPr lang="en-US" smtClean="0"/>
              <a:t>5/27/14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74850"/>
          </a:xfrm>
        </p:spPr>
        <p:txBody>
          <a:bodyPr/>
          <a:lstStyle/>
          <a:p>
            <a:r>
              <a:rPr lang="en-US" sz="4400" b="1" u="sng" dirty="0" smtClean="0"/>
              <a:t>ANGER RULES</a:t>
            </a:r>
            <a:endParaRPr lang="en-US" sz="44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3600" dirty="0" smtClean="0"/>
              <a:t>Do </a:t>
            </a:r>
            <a:r>
              <a:rPr lang="en-US" sz="3600" b="1" dirty="0" smtClean="0"/>
              <a:t>NOT</a:t>
            </a:r>
            <a:r>
              <a:rPr lang="en-US" sz="3600" dirty="0" smtClean="0"/>
              <a:t> hurt anyone</a:t>
            </a:r>
          </a:p>
          <a:p>
            <a:pPr marL="342900" indent="-342900">
              <a:buFont typeface="Arial"/>
              <a:buChar char="•"/>
            </a:pPr>
            <a:r>
              <a:rPr lang="en-US" sz="3600" dirty="0" smtClean="0"/>
              <a:t>Do</a:t>
            </a:r>
            <a:r>
              <a:rPr lang="en-US" sz="3600" b="1" dirty="0" smtClean="0"/>
              <a:t> NOT </a:t>
            </a:r>
            <a:r>
              <a:rPr lang="en-US" sz="3600" dirty="0" smtClean="0"/>
              <a:t>hurt yourself</a:t>
            </a:r>
          </a:p>
          <a:p>
            <a:pPr marL="342900" indent="-342900">
              <a:buFont typeface="Arial"/>
              <a:buChar char="•"/>
            </a:pPr>
            <a:r>
              <a:rPr lang="en-US" sz="3600" dirty="0" smtClean="0"/>
              <a:t>Do </a:t>
            </a:r>
            <a:r>
              <a:rPr lang="en-US" sz="3600" b="1" dirty="0" smtClean="0"/>
              <a:t>NOT</a:t>
            </a:r>
            <a:r>
              <a:rPr lang="en-US" sz="3600" dirty="0" smtClean="0"/>
              <a:t> hurt property </a:t>
            </a:r>
          </a:p>
          <a:p>
            <a:r>
              <a:rPr lang="en-US" sz="3600" i="1" dirty="0" smtClean="0"/>
              <a:t>(things around you)</a:t>
            </a:r>
            <a:endParaRPr lang="en-US" sz="3600" i="1" dirty="0"/>
          </a:p>
        </p:txBody>
      </p:sp>
      <p:pic>
        <p:nvPicPr>
          <p:cNvPr id="4" name="Picture 3" descr="angry_boy_cartoo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867" y="550813"/>
            <a:ext cx="3081866" cy="190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1854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13</TotalTime>
  <Words>19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Capital</vt:lpstr>
      <vt:lpstr>ANGER RULES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ANGER RULES</dc:title>
  <dc:creator>macadmin</dc:creator>
  <cp:lastModifiedBy>macadmin</cp:lastModifiedBy>
  <cp:revision>1</cp:revision>
  <cp:lastPrinted>2014-05-27T16:13:01Z</cp:lastPrinted>
  <dcterms:created xsi:type="dcterms:W3CDTF">2014-05-27T15:59:51Z</dcterms:created>
  <dcterms:modified xsi:type="dcterms:W3CDTF">2014-05-27T16:23:31Z</dcterms:modified>
</cp:coreProperties>
</file>